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Montserrat SemiBold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6" Type="http://schemas.openxmlformats.org/officeDocument/2006/relationships/font" Target="fonts/MontserratSemiBold-regular.fntdata"/><Relationship Id="rId7" Type="http://schemas.openxmlformats.org/officeDocument/2006/relationships/font" Target="fonts/MontserratSemiBold-bold.fntdata"/><Relationship Id="rId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14.jpg"/><Relationship Id="rId6" Type="http://schemas.openxmlformats.org/officeDocument/2006/relationships/image" Target="../media/image2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title"/>
          </p:nvPr>
        </p:nvSpPr>
        <p:spPr>
          <a:xfrm>
            <a:off x="677334" y="1498604"/>
            <a:ext cx="4576310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5511338" y="514924"/>
            <a:ext cx="5167515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240"/>
              <a:buNone/>
              <a:defRPr b="0"/>
            </a:lvl1pPr>
            <a:lvl2pPr indent="-331469" lvl="1" marL="9144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2pPr>
            <a:lvl3pPr indent="-331469" lvl="2" marL="13716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3pPr>
            <a:lvl4pPr indent="-331469" lvl="3" marL="18288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4pPr>
            <a:lvl5pPr indent="-331470" lvl="4" marL="22860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677334" y="2777069"/>
            <a:ext cx="4576310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0"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677334" y="609600"/>
            <a:ext cx="10309463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677334" y="4470400"/>
            <a:ext cx="10309463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677334" y="1931988"/>
            <a:ext cx="10104273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677334" y="4527448"/>
            <a:ext cx="10104273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931334" y="609600"/>
            <a:ext cx="9908460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931332" y="4013200"/>
            <a:ext cx="9908462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None/>
              <a:defRPr b="0" sz="2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340"/>
              <a:buFont typeface="Arial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980"/>
              <a:buFont typeface="Arial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931334" y="4527448"/>
            <a:ext cx="9908461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685799" y="609600"/>
            <a:ext cx="10037619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677332" y="4013200"/>
            <a:ext cx="10047514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340"/>
              <a:buFont typeface="Arial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980"/>
              <a:buFont typeface="Arial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2" type="body"/>
          </p:nvPr>
        </p:nvSpPr>
        <p:spPr>
          <a:xfrm>
            <a:off x="677334" y="4527448"/>
            <a:ext cx="10047513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sion Statement">
  <p:cSld name="Mission Statem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1155986" y="1485900"/>
            <a:ext cx="9296113" cy="4165600"/>
          </a:xfrm>
          <a:prstGeom prst="rect">
            <a:avLst/>
          </a:prstGeom>
          <a:solidFill>
            <a:schemeClr val="accent2">
              <a:alpha val="3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446245" y="1804489"/>
            <a:ext cx="8677374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60269E"/>
                </a:solidFill>
                <a:latin typeface="Arial"/>
                <a:ea typeface="Arial"/>
                <a:cs typeface="Arial"/>
                <a:sym typeface="Arial"/>
              </a:rPr>
              <a:t>As Lutheran Women in Mission,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60269E"/>
                </a:solidFill>
                <a:latin typeface="Arial"/>
                <a:ea typeface="Arial"/>
                <a:cs typeface="Arial"/>
                <a:sym typeface="Arial"/>
              </a:rPr>
              <a:t>we joyfully proclaim Christ,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60269E"/>
                </a:solidFill>
                <a:latin typeface="Arial"/>
                <a:ea typeface="Arial"/>
                <a:cs typeface="Arial"/>
                <a:sym typeface="Arial"/>
              </a:rPr>
              <a:t>support missions, </a:t>
            </a:r>
            <a:br>
              <a:rPr b="1" i="0" lang="en-US" sz="4400" u="none" cap="none" strike="noStrike">
                <a:solidFill>
                  <a:srgbClr val="60269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rgbClr val="60269E"/>
                </a:solidFill>
                <a:latin typeface="Arial"/>
                <a:ea typeface="Arial"/>
                <a:cs typeface="Arial"/>
                <a:sym typeface="Arial"/>
              </a:rPr>
              <a:t>and equip women to honor God </a:t>
            </a:r>
            <a:br>
              <a:rPr b="1" i="0" lang="en-US" sz="4400" u="none" cap="none" strike="noStrike">
                <a:solidFill>
                  <a:srgbClr val="60269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rgbClr val="60269E"/>
                </a:solidFill>
                <a:latin typeface="Arial"/>
                <a:ea typeface="Arial"/>
                <a:cs typeface="Arial"/>
                <a:sym typeface="Arial"/>
              </a:rPr>
              <a:t>by serving others.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677333" y="406565"/>
            <a:ext cx="72237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Our Mission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ary Focus 1">
  <p:cSld name="Primary Focus 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649348" y="756458"/>
            <a:ext cx="2093851" cy="8478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br>
              <a:rPr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2021-2023</a:t>
            </a:r>
            <a:endParaRPr/>
          </a:p>
        </p:txBody>
      </p:sp>
      <p:pic>
        <p:nvPicPr>
          <p:cNvPr descr="A picture containing diagram&#10;&#10;Description automatically generated" id="122" name="Google Shape;12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6888" y="0"/>
            <a:ext cx="6610829" cy="695750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649348" y="1604356"/>
            <a:ext cx="303319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Focus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Page">
  <p:cSld name="Contact Pag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7703728" y="1702880"/>
            <a:ext cx="3283697" cy="2249616"/>
          </a:xfrm>
          <a:prstGeom prst="rect">
            <a:avLst/>
          </a:prstGeom>
          <a:solidFill>
            <a:srgbClr val="F5EF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7901093" y="1913072"/>
            <a:ext cx="2997841" cy="2073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60269E"/>
                </a:solidFill>
                <a:latin typeface="Verdana"/>
                <a:ea typeface="Verdana"/>
                <a:cs typeface="Verdana"/>
                <a:sym typeface="Verdana"/>
              </a:rPr>
              <a:t>LWML</a:t>
            </a:r>
            <a:br>
              <a:rPr b="1" lang="en-US" sz="1600">
                <a:solidFill>
                  <a:srgbClr val="60269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4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801 Seminary Place, Suite L010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St. Louis, MO  63105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(800) 252-5965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Email:  </a:t>
            </a:r>
            <a:r>
              <a:rPr b="0" i="1" lang="en-US" sz="1400" u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lwml@lwml.org</a:t>
            </a:r>
            <a:endParaRPr i="1" sz="1400" u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60269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0" name="Google Shape;130;p17"/>
          <p:cNvGrpSpPr/>
          <p:nvPr/>
        </p:nvGrpSpPr>
        <p:grpSpPr>
          <a:xfrm>
            <a:off x="4765967" y="1543852"/>
            <a:ext cx="2842529" cy="3693319"/>
            <a:chOff x="1244279" y="2204737"/>
            <a:chExt cx="2842529" cy="3693319"/>
          </a:xfrm>
        </p:grpSpPr>
        <p:pic>
          <p:nvPicPr>
            <p:cNvPr descr="Icon&#10;&#10;Description automatically generated" id="131" name="Google Shape;131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244280" y="2355526"/>
              <a:ext cx="436863" cy="436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con&#10;&#10;Description automatically generated" id="132" name="Google Shape;13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4279" y="2903580"/>
              <a:ext cx="436863" cy="436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con&#10;&#10;Description automatically generated" id="133" name="Google Shape;133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44279" y="4038712"/>
              <a:ext cx="436863" cy="436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&#10;&#10;Description automatically generated" id="134" name="Google Shape;134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44279" y="3464043"/>
              <a:ext cx="436863" cy="436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sign, red, first-aid kit&#10;&#10;Description automatically generated" id="135" name="Google Shape;135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50598" y="4613381"/>
              <a:ext cx="436863" cy="436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7"/>
            <p:cNvSpPr txBox="1"/>
            <p:nvPr/>
          </p:nvSpPr>
          <p:spPr>
            <a:xfrm>
              <a:off x="1716833" y="2204737"/>
              <a:ext cx="2369975" cy="3693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@theLWML</a:t>
              </a:r>
              <a:endParaRPr/>
            </a:p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@lwmlnational</a:t>
              </a:r>
              <a:endParaRPr/>
            </a:p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@theLWML</a:t>
              </a:r>
              <a:endParaRPr/>
            </a:p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@theLWML</a:t>
              </a:r>
              <a:endParaRPr/>
            </a:p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@theLWML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17"/>
          <p:cNvSpPr txBox="1"/>
          <p:nvPr/>
        </p:nvSpPr>
        <p:spPr>
          <a:xfrm>
            <a:off x="789997" y="1913072"/>
            <a:ext cx="338017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Visit our website at </a:t>
            </a:r>
            <a:r>
              <a:rPr i="1"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lwml.org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Download the 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LWML App </a:t>
            </a:r>
            <a:r>
              <a:rPr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from your device App Store.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7"/>
          <p:cNvCxnSpPr/>
          <p:nvPr/>
        </p:nvCxnSpPr>
        <p:spPr>
          <a:xfrm>
            <a:off x="4471230" y="1702880"/>
            <a:ext cx="0" cy="3375264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7"/>
          <p:cNvSpPr txBox="1"/>
          <p:nvPr/>
        </p:nvSpPr>
        <p:spPr>
          <a:xfrm>
            <a:off x="677333" y="406565"/>
            <a:ext cx="72237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Connect with the LWML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IPTURE GUIDELINES">
  <p:cSld name="SCRIPTURE GUIDELINE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night sky&#10;&#10;Description automatically generated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044487" y="2045374"/>
            <a:ext cx="6857113" cy="276813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>
            <p:ph type="ctrTitle"/>
          </p:nvPr>
        </p:nvSpPr>
        <p:spPr>
          <a:xfrm>
            <a:off x="2090039" y="2589795"/>
            <a:ext cx="8101365" cy="2070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090039" y="4661399"/>
            <a:ext cx="8101365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2240"/>
              <a:buNone/>
              <a:defRPr b="0"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216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night sky&#10;&#10;Description automatically generated" id="33" name="Google Shape;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127856" y="1830115"/>
            <a:ext cx="6872515" cy="3184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ight sky&#10;&#10;Description automatically generated" id="34" name="Google Shape;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136147" y="1802146"/>
            <a:ext cx="6872514" cy="323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medium confidence" id="35" name="Google Shape;35;p3"/>
          <p:cNvPicPr preferRelativeResize="0"/>
          <p:nvPr/>
        </p:nvPicPr>
        <p:blipFill rotWithShape="1">
          <a:blip r:embed="rId5">
            <a:alphaModFix/>
          </a:blip>
          <a:srcRect b="13672" l="0" r="0" t="0"/>
          <a:stretch/>
        </p:blipFill>
        <p:spPr>
          <a:xfrm rot="-5400000">
            <a:off x="7357592" y="2014410"/>
            <a:ext cx="6872514" cy="279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7133721" y="1795395"/>
            <a:ext cx="6881691" cy="3243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ight sky&#10;&#10;Description automatically generated" id="37" name="Google Shape;3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136147" y="1802147"/>
            <a:ext cx="6872514" cy="3239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 rotWithShape="1">
          <a:blip r:embed="rId7">
            <a:alphaModFix/>
          </a:blip>
          <a:srcRect b="12947" l="0" r="0" t="0"/>
          <a:stretch/>
        </p:blipFill>
        <p:spPr>
          <a:xfrm rot="-5400000">
            <a:off x="7445250" y="2120422"/>
            <a:ext cx="6881691" cy="2611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medium confidence" id="39" name="Google Shape;3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449758" y="1581201"/>
            <a:ext cx="6890567" cy="3746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bject, clock, meter&#10;&#10;Description automatically generated" id="40" name="Google Shape;4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3013" y="134427"/>
            <a:ext cx="4941297" cy="1719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type="title"/>
          </p:nvPr>
        </p:nvSpPr>
        <p:spPr>
          <a:xfrm>
            <a:off x="677333" y="374073"/>
            <a:ext cx="10303779" cy="6788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677334" y="1230284"/>
            <a:ext cx="10303778" cy="5008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indent="-331469" lvl="1" marL="9144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2pPr>
            <a:lvl3pPr indent="-331469" lvl="2" marL="13716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3pPr>
            <a:lvl4pPr indent="-331469" lvl="3" marL="18288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4pPr>
            <a:lvl5pPr indent="-331470" lvl="4" marL="22860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>
            <a:off x="677335" y="2700867"/>
            <a:ext cx="10378592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" type="body"/>
          </p:nvPr>
        </p:nvSpPr>
        <p:spPr>
          <a:xfrm>
            <a:off x="677335" y="4527448"/>
            <a:ext cx="1037859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title"/>
          </p:nvPr>
        </p:nvSpPr>
        <p:spPr>
          <a:xfrm>
            <a:off x="677333" y="374073"/>
            <a:ext cx="10303779" cy="6788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677333" y="1255222"/>
            <a:ext cx="5021817" cy="5067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indent="-331469" lvl="1" marL="9144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2pPr>
            <a:lvl3pPr indent="-331469" lvl="2" marL="13716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3pPr>
            <a:lvl4pPr indent="-331469" lvl="3" marL="18288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4pPr>
            <a:lvl5pPr indent="-331470" lvl="4" marL="22860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2" type="body"/>
          </p:nvPr>
        </p:nvSpPr>
        <p:spPr>
          <a:xfrm>
            <a:off x="5959295" y="1255222"/>
            <a:ext cx="5021816" cy="5067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indent="-331469" lvl="1" marL="9144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2pPr>
            <a:lvl3pPr indent="-331469" lvl="2" marL="13716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3pPr>
            <a:lvl4pPr indent="-331469" lvl="3" marL="18288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4pPr>
            <a:lvl5pPr indent="-331470" lvl="4" marL="22860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677333" y="374073"/>
            <a:ext cx="10303779" cy="6788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675746" y="1221645"/>
            <a:ext cx="4994522" cy="724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7"/>
          <p:cNvSpPr txBox="1"/>
          <p:nvPr>
            <p:ph idx="2" type="body"/>
          </p:nvPr>
        </p:nvSpPr>
        <p:spPr>
          <a:xfrm>
            <a:off x="675746" y="1949897"/>
            <a:ext cx="4994522" cy="4373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indent="-331469" lvl="1" marL="9144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2pPr>
            <a:lvl3pPr indent="-331469" lvl="2" marL="13716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3pPr>
            <a:lvl4pPr indent="-331469" lvl="3" marL="18288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4pPr>
            <a:lvl5pPr indent="-331470" lvl="4" marL="22860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3" type="body"/>
          </p:nvPr>
        </p:nvSpPr>
        <p:spPr>
          <a:xfrm>
            <a:off x="5986597" y="1221645"/>
            <a:ext cx="4994515" cy="724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7"/>
          <p:cNvSpPr txBox="1"/>
          <p:nvPr>
            <p:ph idx="4" type="body"/>
          </p:nvPr>
        </p:nvSpPr>
        <p:spPr>
          <a:xfrm>
            <a:off x="5986599" y="1949898"/>
            <a:ext cx="4994514" cy="4373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/>
            </a:lvl1pPr>
            <a:lvl2pPr indent="-331469" lvl="1" marL="9144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2pPr>
            <a:lvl3pPr indent="-331469" lvl="2" marL="13716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3pPr>
            <a:lvl4pPr indent="-331469" lvl="3" marL="18288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4pPr>
            <a:lvl5pPr indent="-331470" lvl="4" marL="2286000" algn="l">
              <a:spcBef>
                <a:spcPts val="1000"/>
              </a:spcBef>
              <a:spcAft>
                <a:spcPts val="0"/>
              </a:spcAft>
              <a:buSzPts val="162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677334" y="343593"/>
            <a:ext cx="8596668" cy="7038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>
            <p:ph idx="2" type="pic"/>
          </p:nvPr>
        </p:nvSpPr>
        <p:spPr>
          <a:xfrm>
            <a:off x="677333" y="315882"/>
            <a:ext cx="9843113" cy="547727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677334" y="5801471"/>
            <a:ext cx="9843112" cy="52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1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1" name="Google Shape;81;p10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14.xml"/><Relationship Id="rId1" Type="http://schemas.openxmlformats.org/officeDocument/2006/relationships/image" Target="../media/image4.jpg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.png"/><Relationship Id="rId26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16.xml"/><Relationship Id="rId27" Type="http://schemas.openxmlformats.org/officeDocument/2006/relationships/theme" Target="../theme/theme2.xml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13.png"/><Relationship Id="rId8" Type="http://schemas.openxmlformats.org/officeDocument/2006/relationships/image" Target="../media/image21.png"/><Relationship Id="rId11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.xml"/><Relationship Id="rId1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3.xml"/><Relationship Id="rId15" Type="http://schemas.openxmlformats.org/officeDocument/2006/relationships/slideLayout" Target="../slideLayouts/slideLayout6.xml"/><Relationship Id="rId14" Type="http://schemas.openxmlformats.org/officeDocument/2006/relationships/slideLayout" Target="../slideLayouts/slideLayout5.xml"/><Relationship Id="rId17" Type="http://schemas.openxmlformats.org/officeDocument/2006/relationships/slideLayout" Target="../slideLayouts/slideLayout8.xml"/><Relationship Id="rId16" Type="http://schemas.openxmlformats.org/officeDocument/2006/relationships/slideLayout" Target="../slideLayouts/slideLayout7.xml"/><Relationship Id="rId19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night sky&#10;&#10;Description automatically generated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127856" y="1830115"/>
            <a:ext cx="6872515" cy="3184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ight sky&#10;&#10;Description automatically generated" id="7" name="Google Shape;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136147" y="1802146"/>
            <a:ext cx="6872514" cy="3239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medium confidence" id="8" name="Google Shape;8;p1"/>
          <p:cNvPicPr preferRelativeResize="0"/>
          <p:nvPr/>
        </p:nvPicPr>
        <p:blipFill rotWithShape="1">
          <a:blip r:embed="rId4">
            <a:alphaModFix/>
          </a:blip>
          <a:srcRect b="13672" l="0" r="0" t="0"/>
          <a:stretch/>
        </p:blipFill>
        <p:spPr>
          <a:xfrm rot="-5400000">
            <a:off x="7357592" y="2014410"/>
            <a:ext cx="6872514" cy="279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7133721" y="1795395"/>
            <a:ext cx="6881691" cy="3243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ight sky&#10;&#10;Description automatically generated" id="10" name="Google Shape;1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7136147" y="1802147"/>
            <a:ext cx="6872514" cy="3239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7">
            <a:alphaModFix/>
          </a:blip>
          <a:srcRect b="12947" l="0" r="0" t="0"/>
          <a:stretch/>
        </p:blipFill>
        <p:spPr>
          <a:xfrm rot="-5400000">
            <a:off x="7445250" y="2120422"/>
            <a:ext cx="6881691" cy="2611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medium confidence" id="12" name="Google Shape;1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449758" y="1581201"/>
            <a:ext cx="6890567" cy="37465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77333" y="374073"/>
            <a:ext cx="10303779" cy="6788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77334" y="1230284"/>
            <a:ext cx="10303778" cy="5008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1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340"/>
              <a:buFont typeface="Noto Sans Symbols"/>
              <a:buChar char="►"/>
              <a:defRPr b="0" i="0" sz="2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16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980"/>
              <a:buFont typeface="Noto Sans Symbols"/>
              <a:buChar char="►"/>
              <a:defRPr b="0" i="0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673010" y="6323182"/>
            <a:ext cx="4663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18" name="Google Shape;1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288683" y="5722952"/>
            <a:ext cx="799673" cy="10324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0"/>
    <p:sldLayoutId id="2147483649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581800" y="2127691"/>
            <a:ext cx="4576310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b="1" lang="en-US">
                <a:solidFill>
                  <a:srgbClr val="7030A0"/>
                </a:solidFill>
              </a:rPr>
              <a:t>Financial Secretary 2021-2024</a:t>
            </a:r>
            <a:br>
              <a:rPr b="1" lang="en-US">
                <a:solidFill>
                  <a:srgbClr val="7030A0"/>
                </a:solidFill>
              </a:rPr>
            </a:br>
            <a:endParaRPr b="1">
              <a:solidFill>
                <a:srgbClr val="7030A0"/>
              </a:solidFill>
            </a:endParaRPr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5511338" y="514924"/>
            <a:ext cx="5167515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25628" lvl="0" marL="457200" rtl="0" algn="l">
              <a:spcBef>
                <a:spcPts val="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325628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⮚"/>
            </a:pPr>
            <a:r>
              <a:rPr lang="en-US">
                <a:solidFill>
                  <a:srgbClr val="7030A0"/>
                </a:solidFill>
              </a:rPr>
              <a:t>Send </a:t>
            </a:r>
            <a:r>
              <a:rPr lang="en-US" u="sng">
                <a:solidFill>
                  <a:srgbClr val="7030A0"/>
                </a:solidFill>
              </a:rPr>
              <a:t>Quarterly</a:t>
            </a:r>
            <a:r>
              <a:rPr lang="en-US">
                <a:solidFill>
                  <a:srgbClr val="7030A0"/>
                </a:solidFill>
              </a:rPr>
              <a:t> Orders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⮚"/>
            </a:pPr>
            <a:r>
              <a:rPr lang="en-US">
                <a:solidFill>
                  <a:srgbClr val="7030A0"/>
                </a:solidFill>
              </a:rPr>
              <a:t>Send Memorials/Honorariums</a:t>
            </a:r>
            <a:endParaRPr/>
          </a:p>
          <a:p>
            <a:pPr indent="-325628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lang="en-US" sz="2000">
                <a:solidFill>
                  <a:srgbClr val="7030A0"/>
                </a:solidFill>
              </a:rPr>
              <a:t>NOTE: </a:t>
            </a:r>
            <a:r>
              <a:rPr lang="en-US" sz="2000">
                <a:solidFill>
                  <a:srgbClr val="7030A0"/>
                </a:solidFill>
              </a:rPr>
              <a:t>Make checks payable to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lang="en-US" sz="2000">
                <a:solidFill>
                  <a:srgbClr val="7030A0"/>
                </a:solidFill>
              </a:rPr>
              <a:t>LWML Pacific Southwest District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>
              <a:solidFill>
                <a:srgbClr val="7030A0"/>
              </a:solidFill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⮚"/>
            </a:pPr>
            <a:r>
              <a:rPr lang="en-US">
                <a:solidFill>
                  <a:srgbClr val="7030A0"/>
                </a:solidFill>
              </a:rPr>
              <a:t>Order Adult/Child Mite Boxes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⮚"/>
            </a:pPr>
            <a:r>
              <a:rPr lang="en-US">
                <a:solidFill>
                  <a:srgbClr val="7030A0"/>
                </a:solidFill>
              </a:rPr>
              <a:t>Order Voucher Forms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⮚"/>
            </a:pPr>
            <a:r>
              <a:rPr lang="en-US">
                <a:solidFill>
                  <a:srgbClr val="7030A0"/>
                </a:solidFill>
              </a:rPr>
              <a:t>Request Memorial Cards</a:t>
            </a:r>
            <a:endParaRPr/>
          </a:p>
          <a:p>
            <a:pPr indent="-325628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325628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325628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363220" lvl="0" marL="457200" rtl="0" algn="l">
              <a:spcBef>
                <a:spcPts val="100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t/>
            </a:r>
            <a:endParaRPr b="1" sz="2000">
              <a:solidFill>
                <a:srgbClr val="7030A0"/>
              </a:solidFill>
            </a:endParaRPr>
          </a:p>
        </p:txBody>
      </p:sp>
      <p:sp>
        <p:nvSpPr>
          <p:cNvPr id="147" name="Google Shape;147;p19"/>
          <p:cNvSpPr txBox="1"/>
          <p:nvPr>
            <p:ph idx="2" type="body"/>
          </p:nvPr>
        </p:nvSpPr>
        <p:spPr>
          <a:xfrm>
            <a:off x="581800" y="3429000"/>
            <a:ext cx="4576310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rgbClr val="7030A0"/>
                </a:solidFill>
              </a:rPr>
              <a:t>Barb Virus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rgbClr val="7030A0"/>
                </a:solidFill>
              </a:rPr>
              <a:t>542 E Lomita Ave</a:t>
            </a:r>
            <a:endParaRPr sz="2400">
              <a:solidFill>
                <a:srgbClr val="7030A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rgbClr val="7030A0"/>
                </a:solidFill>
              </a:rPr>
              <a:t>Orange, CA 92867-6848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rgbClr val="7030A0"/>
                </a:solidFill>
              </a:rPr>
              <a:t>C: 714-801-5252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rgbClr val="7030A0"/>
                </a:solidFill>
              </a:rPr>
              <a:t>E: bvirus@juno.com</a:t>
            </a:r>
            <a:endParaRPr/>
          </a:p>
        </p:txBody>
      </p:sp>
      <p:pic>
        <p:nvPicPr>
          <p:cNvPr descr="null"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777" y="514924"/>
            <a:ext cx="3305388" cy="146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urple EDIT">
  <a:themeElements>
    <a:clrScheme name="LWML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60259E"/>
      </a:accent1>
      <a:accent2>
        <a:srgbClr val="D0B8EA"/>
      </a:accent2>
      <a:accent3>
        <a:srgbClr val="DBAB24"/>
      </a:accent3>
      <a:accent4>
        <a:srgbClr val="A19FA2"/>
      </a:accent4>
      <a:accent5>
        <a:srgbClr val="D7D8D3"/>
      </a:accent5>
      <a:accent6>
        <a:srgbClr val="F1E5C9"/>
      </a:accent6>
      <a:hlink>
        <a:srgbClr val="DBAB24"/>
      </a:hlink>
      <a:folHlink>
        <a:srgbClr val="F1D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